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1"/>
    <p:restoredTop sz="94651"/>
  </p:normalViewPr>
  <p:slideViewPr>
    <p:cSldViewPr snapToGrid="0">
      <p:cViewPr varScale="1">
        <p:scale>
          <a:sx n="135" d="100"/>
          <a:sy n="135" d="100"/>
        </p:scale>
        <p:origin x="200" y="2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14E1-6284-7ECC-09FE-42E7284E9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EDF5E6-DAF4-76C7-92CB-9732236FAF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4CFEC-54B6-ABAA-1810-735C1EB99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300C8-294E-661D-7714-E4E64BD74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4766B-7B56-A32E-4C4D-DDB5F6AE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368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700FF-D474-EA7A-6242-387E479BC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649903-EB6E-993E-4908-D5FF78051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EB685-2FAD-FCBB-AD7A-90B8F86A0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A3FF5-3F7E-8337-53F5-7EF218E67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23C5A-F13C-D386-00B9-026D05E7F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28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72DB1B-318D-D44F-0621-6B9AE633C1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CDA58-E9B8-7C91-0EB2-A87FECB884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7F8C3-24FF-3907-7314-CB64113BA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1F645-7427-A3B1-3E6E-DBAECA50B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C3EE8-463B-832B-DC8B-2B25B39BA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5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BCA5-BB60-F78C-F780-3AE248793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383CE-A346-4166-ED5C-7EB1DACBF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4D6E9-2662-D543-6E5B-9653EA45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91F09-4EFA-6628-1CE2-A96AF2695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29225-A9BE-C998-F202-8BAF2656C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54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FE6B4-B3EB-4F81-6DD0-50F7F8F93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2DB26-0BE6-1FD5-24D6-754A255FF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132DA-85E1-B9C1-DDBD-C79D40FF8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A5A6D-87DF-5D1E-CF65-A8251C5C2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5AE5C-BC13-6C8E-5953-B9AF8B59D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5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22F44-2D7C-4BE6-1AB1-E81AE19BE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B3A00-74E7-9CD5-FD99-D12C5ADE32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BF3661-2806-9D48-F473-8B9A960D9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F60DE-4B1D-430B-4D33-4BD2D06C2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127C6C-BAB8-DA6A-A9CB-4C1EB9153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5792B-3A13-0B39-FDC0-294C706B2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35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ECE32-5892-1C0B-DB83-D14BBA602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69CB5-1142-56FB-54EE-EBDC50C7F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088A05-F7E9-8A5C-971E-92C9B2628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2968C2-FE7A-999E-0F24-B43289BEC9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9724E8-B050-3819-93BC-066D03D7DB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9FC83F-3385-5603-4B00-5A7F46C0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096001-7BB0-652A-DEDC-68BCD37DA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DF92BF-B70C-1779-34D2-DB8E43FE4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356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EC8E3-FB0E-2E9C-3AA6-1B934B81C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74D662-6468-9437-549F-07B66C9C9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C51971-7447-009F-18CB-EFB1CCC71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045361-899D-0F93-0911-A5EE37819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180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43859C-5BD0-D426-0D93-DB29E30A8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311948-814B-10E0-7114-6CE022344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5077D-44A4-6C44-27B3-7BCDBC300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707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49FF8-6E4D-1DD4-77AF-D806FD4A6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DBA4B-3F68-DADF-37A1-729F78A51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D0BFF3-70F8-B92D-C186-A8763741D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C15942-E03A-BA49-C92F-52E03A2D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CE8DA9-1688-8DCE-2B84-ED98521CF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3E850-5111-09D1-8778-392D5939D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742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61D2B-4E7E-D556-B100-5B4FCFBD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6455A0-1E7C-20DD-420F-03349A4729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74D7D8-8865-F18A-AC61-3F16613B8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19DB61-BF27-B30D-AAE5-A86FCEEDF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E73132-C31D-2EA6-FDDC-7D72F0747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2C6872-D5DC-D009-378B-EFB51AA33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299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B51300-2854-3A41-37C9-B99CA12A0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C4398-778E-1E43-E497-6213EF5ED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C439B-423C-2094-8DB2-166326FC7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1457FE-A82F-D24B-91D0-D7794CC4D23A}" type="datetimeFigureOut">
              <a:rPr lang="en-US" smtClean="0"/>
              <a:t>9/24/24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8D126-808B-9A82-6B5D-6FB2EA5912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C39BD-3DCE-EEA1-0959-0E09ECD43C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DBB252-2DE6-7748-828C-ACBC9FA9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27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4DB02D-D9FE-133A-22A4-2A349884F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049707" cy="22872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372F0B-261E-802B-4A26-18A06C0DB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9707" y="0"/>
            <a:ext cx="2520492" cy="33606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F906E8D-AFAC-5895-A16A-B1EC85A89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1997007"/>
            <a:ext cx="3438971" cy="16691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916234-96D0-C80A-837F-9DA6DE67A0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666145"/>
            <a:ext cx="3195502" cy="22872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8E34724-4F34-5684-98E6-F1BF740E60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7201" y="3771901"/>
            <a:ext cx="4114799" cy="30860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FC86173-3BB5-4870-2D57-0024BCA99B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1766" y="4026424"/>
            <a:ext cx="3775435" cy="28315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3345C2E-8D9A-E5A8-C148-C1D0FC1355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19624" y="1"/>
            <a:ext cx="5472376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37EDB1-5F0F-F80F-F74D-A44B4D5242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4740896" y="338777"/>
            <a:ext cx="2710206" cy="203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54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Austin Meyer</dc:creator>
  <cp:lastModifiedBy>Austin Meyer</cp:lastModifiedBy>
  <cp:revision>1</cp:revision>
  <dcterms:created xsi:type="dcterms:W3CDTF">2024-09-24T14:09:49Z</dcterms:created>
  <dcterms:modified xsi:type="dcterms:W3CDTF">2024-09-24T14:49:20Z</dcterms:modified>
</cp:coreProperties>
</file>

<file path=docProps/thumbnail.jpeg>
</file>